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9E2254-A054-AFA4-F6AC-9195C0A6B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5D2E680-FAA3-E0D2-D049-CAF2E0045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34451-0B6B-78DD-62C1-3489D73F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1FD629-3683-D622-A6C3-B6967CF0F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9144A9-F958-29FE-AE59-70CFD1E9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98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71A0EA-231C-063F-29C7-19DC641B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CC6767-F5E3-5583-AB58-423D623F7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7AC7A0-5DC9-8946-8C5A-CE3D6372E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11BF22-342B-1595-5261-F6A95F0C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A4DA91-6DEF-E203-8783-A4759DAE8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39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5D7B305-A64B-C6CD-BBE3-A199BCD09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9825F6-F1D5-9CAD-DC48-43C138C39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D8ADC-522D-9F32-A38C-A0D13E101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D08800-9A85-33DA-4C3C-67E1808D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E3ACA4-F561-104E-63C7-7131C090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3FD022-2CA6-C875-D4DC-E6EDFAD2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9AA2A9-4CC9-F205-23B3-A73E9D891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59C6ED-03A0-884C-0043-B7A6DE6C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065EBD-C9BB-7072-F750-343ED1D8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A55CE2-52D9-C743-07F5-1FDAD9A8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617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A7C063-A8EB-94B4-9B62-83BD7FAB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38D196-1CCE-5E3A-D8AF-A33632DA9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7F027D-E560-8B36-4D20-C52A9332C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7CEA2F-6F50-03C4-A6C5-6BA6A17E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E0599C-0956-E563-B3B0-AB9A439D6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39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A5547B-8ACF-4868-4E8E-D4CB504E8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970A7-BA8D-5E8F-C7D4-6896C0747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2F3E87E-E396-4BC2-679C-F38F9A0AD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99BE32-AF36-3C3D-0F4E-13936D58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301223-E9C1-65D7-2510-03F3101A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270E2-E50A-2F2A-8DE2-86F3F5B5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10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45AA62-74BE-8CDB-A107-EB95EAFFD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22B5EA-E355-C0A6-999E-A4A5D890D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16C28F-D6B0-3EBF-AB95-AB42516EC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CB09170-FB07-A0F2-FCE4-AD822CD07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E4AD89-8E5E-D0DF-EFB7-961ACD6D8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6F13CD2-D2E4-AA3F-D54C-A9C2D526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9D9AC6-5353-9709-AB92-1614CE01B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DCC0FF4-A5F1-85AB-3E36-38DB5A2B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46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01909-4B3B-2984-1ECB-83C71B113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7689B30-1689-4FD6-ACC9-48E186169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71538C-AA66-F205-4AEA-5E8A20F6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69D0DB-E10C-524C-99DB-9B055849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29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590712D-1069-09B4-BEC6-7F4B9442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4F8BCD5-A0CE-5CF6-9A29-FB78C96CC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26E8764-F669-AC44-46E6-2D46EA55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1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B815C7-BC9A-BF30-6651-6F0A6FAE0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1F3DF8-1C5A-F701-6173-6CB304B58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0135EF-F4C7-EF7E-3A80-9E23D34E4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1479A2-3607-BAD9-BAF1-993B9E05B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3B8AEE-D057-F205-359B-F57C5786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FBC584-1074-E3F7-3853-9DA2C803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47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0BFDE-5150-B8A3-28E2-4C18490B4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557A1AD-2EE7-0FAC-2635-EE55599E1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353FA9-F2D5-50E8-0353-95972772E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AC6A8D-D562-44C9-AD50-87849011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F1CFCF4-090B-EA0D-5259-95F46DE21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BFB1AB-FB8E-5692-AD1D-A2ADE9258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97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8AAA9F4-D37E-B7D9-71F1-183F7C899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7EB8E9-6911-9A28-2DF8-0FCDB6FE8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4430B5-19D9-C131-10AA-4A2E9F588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93A6-D3C8-4F7B-88AD-ACB91C555A30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83DAA5-650D-5091-BF05-C8800005B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B43E5D-B359-0DBD-F053-E7358561F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8F89B-CF33-4A16-8391-0385EBE751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34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5B79F0BF-9AA5-B95D-DE6B-86E437320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147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Berti</dc:creator>
  <cp:lastModifiedBy>Stefano Berti</cp:lastModifiedBy>
  <cp:revision>1</cp:revision>
  <dcterms:created xsi:type="dcterms:W3CDTF">2022-12-06T15:13:19Z</dcterms:created>
  <dcterms:modified xsi:type="dcterms:W3CDTF">2022-12-06T15:15:25Z</dcterms:modified>
</cp:coreProperties>
</file>